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43278-37EB-EBF8-BE73-B36FBA1D8916}" v="5" dt="2022-11-18T09:48:20.626"/>
    <p1510:client id="{A0B7E96D-550B-B2BE-E6EE-3E8D30D13FDB}" v="1285" dt="2022-11-16T11:00:41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1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7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2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8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1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47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8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54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1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7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STOJI GRAD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Izradili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1.f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A195CA-59C4-106B-F710-70D6B45B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DUNAV Pavao </a:t>
            </a:r>
            <a:r>
              <a:rPr lang="en-US" sz="4100" err="1"/>
              <a:t>Pavličić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A picture containing sky, outdoor, ground, shore&#10;&#10;Description automatically generated">
            <a:extLst>
              <a:ext uri="{FF2B5EF4-FFF2-40B4-BE49-F238E27FC236}">
                <a16:creationId xmlns:a16="http://schemas.microsoft.com/office/drawing/2014/main" id="{F7F3C13C-7D94-A324-66BA-5C0EDB125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5" r="21497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E7FC-3C34-402C-EA01-D4DF25F4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SIJEČANJ</a:t>
            </a:r>
          </a:p>
          <a:p>
            <a:r>
              <a:rPr lang="en-US" dirty="0"/>
              <a:t>,,</a:t>
            </a:r>
            <a:r>
              <a:rPr lang="en-US" dirty="0" err="1"/>
              <a:t>Dolazili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Dunav</a:t>
            </a:r>
            <a:r>
              <a:rPr lang="en-US" dirty="0"/>
              <a:t> </a:t>
            </a:r>
            <a:r>
              <a:rPr lang="en-US" dirty="0" err="1"/>
              <a:t>sanjkama</a:t>
            </a:r>
            <a:r>
              <a:rPr lang="en-US" dirty="0"/>
              <a:t>,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razbijali</a:t>
            </a:r>
            <a:r>
              <a:rPr lang="en-US" dirty="0"/>
              <a:t> led, </a:t>
            </a:r>
            <a:r>
              <a:rPr lang="en-US" dirty="0" err="1"/>
              <a:t>vadili</a:t>
            </a:r>
            <a:r>
              <a:rPr lang="en-US" dirty="0"/>
              <a:t> ga I </a:t>
            </a:r>
            <a:r>
              <a:rPr lang="en-US" dirty="0" err="1"/>
              <a:t>rezali</a:t>
            </a:r>
            <a:endParaRPr lang="en-US" dirty="0"/>
          </a:p>
          <a:p>
            <a:pPr marL="0" indent="0">
              <a:buSzPct val="114999"/>
              <a:buNone/>
            </a:pPr>
            <a:r>
              <a:rPr lang="en-US" dirty="0"/>
              <a:t>     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alatom</a:t>
            </a:r>
            <a:r>
              <a:rPr lang="en-US" dirty="0"/>
              <a:t> u </a:t>
            </a:r>
            <a:r>
              <a:rPr lang="en-US" dirty="0" err="1"/>
              <a:t>pravilne</a:t>
            </a:r>
            <a:r>
              <a:rPr lang="en-US" dirty="0"/>
              <a:t> </a:t>
            </a:r>
            <a:r>
              <a:rPr lang="en-US" dirty="0" err="1"/>
              <a:t>blokove</a:t>
            </a:r>
            <a:r>
              <a:rPr lang="en-US" dirty="0"/>
              <a:t>, a </a:t>
            </a:r>
            <a:r>
              <a:rPr lang="en-US" dirty="0" err="1"/>
              <a:t>onda</a:t>
            </a:r>
            <a:r>
              <a:rPr lang="en-US" dirty="0"/>
              <a:t> ga </a:t>
            </a:r>
            <a:r>
              <a:rPr lang="en-US" dirty="0" err="1"/>
              <a:t>odvozili</a:t>
            </a:r>
            <a:r>
              <a:rPr lang="en-US" dirty="0"/>
              <a:t> u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1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4577A3-CDFC-1177-D309-CAD47E54C8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2" r="7020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DF4A-1581-0AD7-4DCB-20CAF749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904" y="2041117"/>
            <a:ext cx="5317999" cy="4022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OŽUJAK</a:t>
            </a:r>
          </a:p>
          <a:p>
            <a:r>
              <a:rPr lang="en-US"/>
              <a:t>,,</a:t>
            </a:r>
            <a:r>
              <a:rPr lang="en-US" err="1"/>
              <a:t>Dunav</a:t>
            </a:r>
            <a:r>
              <a:rPr lang="en-US"/>
              <a:t> </a:t>
            </a:r>
            <a:r>
              <a:rPr lang="en-US" err="1"/>
              <a:t>uvijek</a:t>
            </a:r>
            <a:r>
              <a:rPr lang="en-US"/>
              <a:t> </a:t>
            </a:r>
            <a:r>
              <a:rPr lang="en-US" err="1"/>
              <a:t>ostaje</a:t>
            </a:r>
            <a:r>
              <a:rPr lang="en-US"/>
              <a:t> </a:t>
            </a:r>
            <a:r>
              <a:rPr lang="en-US" err="1"/>
              <a:t>gladak</a:t>
            </a:r>
            <a:r>
              <a:rPr lang="en-US"/>
              <a:t> I </a:t>
            </a:r>
            <a:r>
              <a:rPr lang="en-US" err="1"/>
              <a:t>jednostavan</a:t>
            </a:r>
            <a:endParaRPr lang="en-US"/>
          </a:p>
          <a:p>
            <a:pPr marL="0" indent="0">
              <a:buSzPct val="114999"/>
              <a:buNone/>
            </a:pPr>
            <a:r>
              <a:rPr lang="en-US"/>
              <a:t>TRAVANJ</a:t>
            </a:r>
          </a:p>
          <a:p>
            <a:r>
              <a:rPr lang="en-US"/>
              <a:t>,,Desna </a:t>
            </a:r>
            <a:r>
              <a:rPr lang="en-US" err="1"/>
              <a:t>obala</a:t>
            </a:r>
            <a:r>
              <a:rPr lang="en-US"/>
              <a:t> </a:t>
            </a:r>
            <a:r>
              <a:rPr lang="en-US" err="1"/>
              <a:t>postaje</a:t>
            </a:r>
            <a:r>
              <a:rPr lang="en-US"/>
              <a:t> 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žuća</a:t>
            </a:r>
            <a:r>
              <a:rPr lang="en-US"/>
              <a:t>, a </a:t>
            </a:r>
            <a:r>
              <a:rPr lang="en-US" err="1"/>
              <a:t>lijeva</a:t>
            </a:r>
            <a:r>
              <a:rPr lang="en-US"/>
              <a:t> </a:t>
            </a:r>
            <a:r>
              <a:rPr lang="en-US" err="1"/>
              <a:t>obala</a:t>
            </a:r>
            <a:r>
              <a:rPr lang="en-US"/>
              <a:t> </a:t>
            </a:r>
            <a:r>
              <a:rPr lang="en-US" err="1"/>
              <a:t>postaje</a:t>
            </a:r>
            <a:r>
              <a:rPr lang="en-US"/>
              <a:t> 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zelenija</a:t>
            </a:r>
            <a:r>
              <a:rPr lang="en-US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64884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A9785F-A8CB-EAFA-FD43-1B729ABB9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0" r="27781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94C7-FE6E-EC70-C3E8-01C0AAB5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71" y="1676876"/>
            <a:ext cx="3972517" cy="3705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en-US" dirty="0"/>
              <a:t>STUDENI</a:t>
            </a:r>
          </a:p>
          <a:p>
            <a:pPr>
              <a:lnSpc>
                <a:spcPct val="90000"/>
              </a:lnSpc>
            </a:pPr>
            <a:r>
              <a:rPr lang="en-US" dirty="0"/>
              <a:t>,,Ali, </a:t>
            </a:r>
            <a:r>
              <a:rPr lang="en-US" dirty="0" err="1"/>
              <a:t>čovjeku</a:t>
            </a:r>
            <a:r>
              <a:rPr lang="en-US" dirty="0"/>
              <a:t> je </a:t>
            </a:r>
            <a:r>
              <a:rPr lang="en-US" dirty="0" err="1"/>
              <a:t>nekako</a:t>
            </a:r>
            <a:r>
              <a:rPr lang="en-US" dirty="0"/>
              <a:t> </a:t>
            </a:r>
            <a:r>
              <a:rPr lang="en-US" dirty="0" err="1"/>
              <a:t>draže</a:t>
            </a:r>
            <a:r>
              <a:rPr lang="en-US" dirty="0"/>
              <a:t> da </a:t>
            </a:r>
            <a:r>
              <a:rPr lang="en-US" dirty="0" err="1"/>
              <a:t>Dunav</a:t>
            </a:r>
            <a:r>
              <a:rPr lang="en-US" dirty="0"/>
              <a:t> </a:t>
            </a:r>
            <a:r>
              <a:rPr lang="en-US" dirty="0" err="1"/>
              <a:t>gleda</a:t>
            </a:r>
            <a:r>
              <a:rPr lang="en-US" dirty="0"/>
              <a:t> s </a:t>
            </a:r>
            <a:r>
              <a:rPr lang="en-US" dirty="0" err="1"/>
              <a:t>prozora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mu se </a:t>
            </a:r>
            <a:r>
              <a:rPr lang="en-US" dirty="0" err="1"/>
              <a:t>čini</a:t>
            </a:r>
            <a:r>
              <a:rPr lang="en-US" dirty="0"/>
              <a:t> da </a:t>
            </a:r>
            <a:r>
              <a:rPr lang="en-US" dirty="0" err="1"/>
              <a:t>rijeka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 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da se </a:t>
            </a:r>
            <a:r>
              <a:rPr lang="en-US" dirty="0" err="1"/>
              <a:t>presvlači</a:t>
            </a:r>
            <a:r>
              <a:rPr lang="en-US" dirty="0"/>
              <a:t> I </a:t>
            </a:r>
            <a:r>
              <a:rPr lang="en-US" dirty="0" err="1"/>
              <a:t>sprema</a:t>
            </a:r>
            <a:r>
              <a:rPr lang="en-US" dirty="0"/>
              <a:t> za </a:t>
            </a:r>
            <a:r>
              <a:rPr lang="en-US" dirty="0" err="1"/>
              <a:t>zimu</a:t>
            </a:r>
            <a:r>
              <a:rPr lang="en-US" dirty="0"/>
              <a:t>, a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podnosi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one </a:t>
            </a:r>
            <a:r>
              <a:rPr lang="en-US" dirty="0" err="1"/>
              <a:t>koje</a:t>
            </a:r>
            <a:r>
              <a:rPr lang="en-US" dirty="0"/>
              <a:t> bez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nikako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, </a:t>
            </a:r>
            <a:r>
              <a:rPr lang="en-US" dirty="0" err="1"/>
              <a:t>premda</a:t>
            </a:r>
            <a:r>
              <a:rPr lang="en-US" dirty="0"/>
              <a:t> o tome </a:t>
            </a:r>
            <a:r>
              <a:rPr lang="en-US" dirty="0" err="1"/>
              <a:t>nikada</a:t>
            </a:r>
            <a:r>
              <a:rPr lang="en-US" dirty="0"/>
              <a:t> ne </a:t>
            </a:r>
            <a:r>
              <a:rPr lang="en-US" dirty="0" err="1"/>
              <a:t>govore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81572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05213D-CA91-4CAD-4698-F1EF46B3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LAĐA OD VODE Pavao </a:t>
            </a:r>
            <a:r>
              <a:rPr lang="en-US" sz="3100" err="1"/>
              <a:t>Pavličić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B27743-A4C2-392A-2B94-551F6E452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72" r="23269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725F-D7E6-D0DE-5952-762BB90B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412" y="2089000"/>
            <a:ext cx="4444740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      ŠETALICA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dirty="0"/>
              <a:t>,,</a:t>
            </a:r>
            <a:r>
              <a:rPr lang="en-US" sz="2200" dirty="0" err="1"/>
              <a:t>Odvajkada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ljudi</a:t>
            </a:r>
            <a:r>
              <a:rPr lang="en-US" sz="2200" dirty="0"/>
              <a:t> </a:t>
            </a:r>
            <a:r>
              <a:rPr lang="en-US" sz="2200" dirty="0" err="1"/>
              <a:t>pokušavali</a:t>
            </a:r>
            <a:r>
              <a:rPr lang="en-US" sz="2200" dirty="0"/>
              <a:t> </a:t>
            </a:r>
            <a:r>
              <a:rPr lang="en-US" sz="2200" dirty="0" err="1"/>
              <a:t>otići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našeg</a:t>
            </a:r>
            <a:r>
              <a:rPr lang="en-US" sz="2200" dirty="0"/>
              <a:t> </a:t>
            </a:r>
            <a:r>
              <a:rPr lang="en-US" sz="2200" dirty="0" err="1"/>
              <a:t>grada</a:t>
            </a:r>
            <a:r>
              <a:rPr lang="en-US" sz="2200" dirty="0"/>
              <a:t>, </a:t>
            </a:r>
            <a:r>
              <a:rPr lang="en-US" sz="2200" dirty="0" err="1"/>
              <a:t>oduvjek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se </a:t>
            </a:r>
            <a:r>
              <a:rPr lang="en-US" sz="2200" dirty="0" err="1"/>
              <a:t>trudili</a:t>
            </a:r>
            <a:r>
              <a:rPr lang="en-US" sz="2200" dirty="0"/>
              <a:t> da se </a:t>
            </a:r>
            <a:r>
              <a:rPr lang="en-US" sz="2200" dirty="0" err="1"/>
              <a:t>otrgnu</a:t>
            </a:r>
            <a:r>
              <a:rPr lang="en-US" sz="2200" dirty="0"/>
              <a:t> I </a:t>
            </a:r>
            <a:r>
              <a:rPr lang="en-US" sz="2200" dirty="0" err="1"/>
              <a:t>osamostale</a:t>
            </a:r>
            <a:r>
              <a:rPr lang="en-US" sz="2200" dirty="0"/>
              <a:t>, da </a:t>
            </a:r>
            <a:r>
              <a:rPr lang="en-US" sz="2200" dirty="0" err="1"/>
              <a:t>zasnuju</a:t>
            </a:r>
            <a:r>
              <a:rPr lang="en-US" sz="2200" dirty="0"/>
              <a:t> </a:t>
            </a:r>
            <a:r>
              <a:rPr lang="en-US" sz="2200" dirty="0" err="1"/>
              <a:t>svoj</a:t>
            </a:r>
            <a:r>
              <a:rPr lang="en-US" sz="2200" dirty="0"/>
              <a:t> </a:t>
            </a:r>
            <a:r>
              <a:rPr lang="en-US" sz="2200" dirty="0" err="1"/>
              <a:t>život</a:t>
            </a:r>
            <a:r>
              <a:rPr lang="en-US" sz="2200" dirty="0"/>
              <a:t> bez </a:t>
            </a:r>
            <a:r>
              <a:rPr lang="en-US" sz="2200" dirty="0" err="1"/>
              <a:t>obzira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grad (po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neovisno</a:t>
            </a:r>
            <a:r>
              <a:rPr lang="en-US" sz="2200" dirty="0"/>
              <a:t>, </a:t>
            </a:r>
            <a:r>
              <a:rPr lang="en-US" sz="2200" dirty="0" err="1"/>
              <a:t>čak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usprkos</a:t>
            </a:r>
            <a:r>
              <a:rPr lang="en-US" sz="2200" dirty="0"/>
              <a:t> </a:t>
            </a:r>
            <a:r>
              <a:rPr lang="en-US" sz="2200" dirty="0" err="1"/>
              <a:t>njemu</a:t>
            </a:r>
            <a:r>
              <a:rPr lang="en-US" sz="2200" dirty="0"/>
              <a:t>),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to </a:t>
            </a:r>
            <a:r>
              <a:rPr lang="en-US" sz="2200" dirty="0" err="1"/>
              <a:t>gotovo</a:t>
            </a:r>
            <a:r>
              <a:rPr lang="en-US" sz="2200" dirty="0"/>
              <a:t> </a:t>
            </a:r>
            <a:r>
              <a:rPr lang="en-US" sz="2200" dirty="0" err="1"/>
              <a:t>nikad</a:t>
            </a:r>
            <a:r>
              <a:rPr lang="en-US" sz="2200" dirty="0"/>
              <a:t>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uspjevalo</a:t>
            </a:r>
            <a:r>
              <a:rPr lang="en-US" sz="2200" dirty="0"/>
              <a:t>, </a:t>
            </a:r>
            <a:r>
              <a:rPr lang="en-US" sz="2200" dirty="0" err="1"/>
              <a:t>gotovo</a:t>
            </a:r>
            <a:r>
              <a:rPr lang="en-US" sz="2200" dirty="0"/>
              <a:t> se </a:t>
            </a:r>
            <a:r>
              <a:rPr lang="en-US" sz="2200" dirty="0" err="1"/>
              <a:t>uvijek</a:t>
            </a:r>
            <a:r>
              <a:rPr lang="en-US" sz="2200" dirty="0"/>
              <a:t> </a:t>
            </a:r>
            <a:r>
              <a:rPr lang="en-US" sz="2200" dirty="0" err="1"/>
              <a:t>pokazivalo</a:t>
            </a:r>
            <a:r>
              <a:rPr lang="en-US" sz="2200" dirty="0"/>
              <a:t> da je </a:t>
            </a:r>
            <a:r>
              <a:rPr lang="en-US" sz="2200" dirty="0" err="1"/>
              <a:t>sve</a:t>
            </a:r>
            <a:r>
              <a:rPr lang="en-US" sz="2200" dirty="0"/>
              <a:t> ono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činili</a:t>
            </a:r>
            <a:r>
              <a:rPr lang="en-US" sz="2200" dirty="0"/>
              <a:t> </a:t>
            </a:r>
            <a:r>
              <a:rPr lang="en-US" sz="2200" dirty="0" err="1"/>
              <a:t>bilo</a:t>
            </a:r>
            <a:r>
              <a:rPr lang="en-US" sz="2200" dirty="0"/>
              <a:t> </a:t>
            </a:r>
            <a:r>
              <a:rPr lang="en-US" sz="2200" dirty="0" err="1"/>
              <a:t>obilježeno</a:t>
            </a:r>
            <a:r>
              <a:rPr lang="en-US" sz="2200" dirty="0"/>
              <a:t>, </a:t>
            </a:r>
            <a:r>
              <a:rPr lang="en-US" sz="2200" dirty="0" err="1"/>
              <a:t>određeno</a:t>
            </a:r>
            <a:r>
              <a:rPr lang="en-US" sz="2200" dirty="0"/>
              <a:t> I </a:t>
            </a:r>
            <a:r>
              <a:rPr lang="en-US" sz="2200" dirty="0" err="1"/>
              <a:t>ograničeno</a:t>
            </a:r>
            <a:r>
              <a:rPr lang="en-US" sz="2200" dirty="0"/>
              <a:t> </a:t>
            </a:r>
            <a:r>
              <a:rPr lang="en-US" sz="2200" dirty="0" err="1"/>
              <a:t>gradom</a:t>
            </a:r>
            <a:r>
              <a:rPr lang="en-US" sz="2200" dirty="0"/>
              <a:t> I </a:t>
            </a:r>
            <a:r>
              <a:rPr lang="en-US" sz="2200" dirty="0" err="1"/>
              <a:t>ljudima</a:t>
            </a:r>
            <a:r>
              <a:rPr lang="en-US" sz="2200" dirty="0"/>
              <a:t> u </a:t>
            </a:r>
            <a:r>
              <a:rPr lang="en-US" sz="2200" dirty="0" err="1"/>
              <a:t>njemu</a:t>
            </a:r>
            <a:r>
              <a:rPr lang="en-US" sz="2200" dirty="0"/>
              <a:t>,"</a:t>
            </a:r>
          </a:p>
        </p:txBody>
      </p:sp>
    </p:spTree>
    <p:extLst>
      <p:ext uri="{BB962C8B-B14F-4D97-AF65-F5344CB8AC3E}">
        <p14:creationId xmlns:p14="http://schemas.microsoft.com/office/powerpoint/2010/main" val="330295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2049FE-593E-B2EA-D8D3-C724C3A1F3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7" r="26024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3A08-DFC4-277B-A39F-FAB97F82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768" y="2063242"/>
            <a:ext cx="3886658" cy="37589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GUJA U NJEDRIMA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,,U </a:t>
            </a:r>
            <a:r>
              <a:rPr lang="en-US" dirty="0" err="1"/>
              <a:t>žutoj</a:t>
            </a:r>
            <a:r>
              <a:rPr lang="en-US" dirty="0"/>
              <a:t> </a:t>
            </a:r>
            <a:r>
              <a:rPr lang="en-US" dirty="0" err="1"/>
              <a:t>svjetlosti</a:t>
            </a:r>
            <a:r>
              <a:rPr lang="en-US" dirty="0"/>
              <a:t> </a:t>
            </a:r>
            <a:r>
              <a:rPr lang="en-US" dirty="0" err="1"/>
              <a:t>vidio</a:t>
            </a:r>
            <a:r>
              <a:rPr lang="en-US" dirty="0"/>
              <a:t> je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odraz</a:t>
            </a:r>
            <a:r>
              <a:rPr lang="en-US" dirty="0"/>
              <a:t> u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mirisala</a:t>
            </a:r>
            <a:r>
              <a:rPr lang="en-US" dirty="0"/>
              <a:t>."</a:t>
            </a:r>
          </a:p>
          <a:p>
            <a:pPr marL="342900" indent="-342900">
              <a:lnSpc>
                <a:spcPct val="90000"/>
              </a:lnSpc>
              <a:buSzPct val="114999"/>
            </a:pPr>
            <a:endParaRPr lang="en-US" dirty="0"/>
          </a:p>
          <a:p>
            <a:pPr marL="342900" indent="-342900">
              <a:lnSpc>
                <a:spcPct val="90000"/>
              </a:lnSpc>
              <a:buSzPct val="114999"/>
            </a:pPr>
            <a:r>
              <a:rPr lang="en-US" dirty="0"/>
              <a:t>,,Bila je </a:t>
            </a:r>
            <a:r>
              <a:rPr lang="en-US" dirty="0" err="1"/>
              <a:t>zora</a:t>
            </a:r>
            <a:r>
              <a:rPr lang="en-US" dirty="0"/>
              <a:t>, </a:t>
            </a:r>
            <a:r>
              <a:rPr lang="en-US" dirty="0" err="1"/>
              <a:t>sunce</a:t>
            </a:r>
            <a:r>
              <a:rPr lang="en-US" dirty="0"/>
              <a:t> se </a:t>
            </a:r>
            <a:r>
              <a:rPr lang="en-US" dirty="0" err="1"/>
              <a:t>javljalo</a:t>
            </a:r>
            <a:r>
              <a:rPr lang="en-US" dirty="0"/>
              <a:t> </a:t>
            </a:r>
            <a:r>
              <a:rPr lang="en-US" dirty="0" err="1"/>
              <a:t>dolje</a:t>
            </a:r>
            <a:r>
              <a:rPr lang="en-US" dirty="0"/>
              <a:t> </a:t>
            </a:r>
            <a:r>
              <a:rPr lang="en-US" dirty="0" err="1"/>
              <a:t>nizvodno</a:t>
            </a:r>
            <a:r>
              <a:rPr lang="en-US" dirty="0"/>
              <a:t>, pa se </a:t>
            </a:r>
            <a:r>
              <a:rPr lang="en-US" dirty="0" err="1"/>
              <a:t>činilo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Dunav</a:t>
            </a:r>
            <a:r>
              <a:rPr lang="en-US" dirty="0"/>
              <a:t> </a:t>
            </a:r>
            <a:r>
              <a:rPr lang="en-US" dirty="0" err="1"/>
              <a:t>uvire</a:t>
            </a:r>
            <a:r>
              <a:rPr lang="en-US" dirty="0"/>
              <a:t> u </a:t>
            </a:r>
            <a:r>
              <a:rPr lang="en-US" dirty="0" err="1"/>
              <a:t>nj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51485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010F24-D87A-5169-13D8-BFD9E864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VUKOVAR NA MORU Pavao </a:t>
            </a:r>
            <a:r>
              <a:rPr lang="en-US" sz="2800" err="1"/>
              <a:t>Pavličić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grass, hillside&#10;&#10;Description automatically generated">
            <a:extLst>
              <a:ext uri="{FF2B5EF4-FFF2-40B4-BE49-F238E27FC236}">
                <a16:creationId xmlns:a16="http://schemas.microsoft.com/office/drawing/2014/main" id="{A35E95F6-2F19-D919-6523-2D63067EF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65" r="10276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71C0-761B-FFD7-18E9-8C083255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191" y="2556932"/>
            <a:ext cx="4208629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TREĆI TJEDAN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dirty="0"/>
              <a:t>,,Ja </a:t>
            </a:r>
            <a:r>
              <a:rPr lang="en-US" sz="2200" dirty="0" err="1"/>
              <a:t>sam</a:t>
            </a:r>
            <a:r>
              <a:rPr lang="en-US" sz="2200" dirty="0"/>
              <a:t> se, </a:t>
            </a:r>
            <a:r>
              <a:rPr lang="en-US" sz="2200" dirty="0" err="1"/>
              <a:t>recimo</a:t>
            </a:r>
            <a:r>
              <a:rPr lang="en-US" sz="2200" dirty="0"/>
              <a:t>, </a:t>
            </a:r>
            <a:r>
              <a:rPr lang="en-US" sz="2200" dirty="0" err="1"/>
              <a:t>prisjećao</a:t>
            </a:r>
            <a:r>
              <a:rPr lang="en-US" sz="2200" dirty="0"/>
              <a:t> da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Dunavu</a:t>
            </a:r>
            <a:r>
              <a:rPr lang="en-US" sz="2200" dirty="0"/>
              <a:t>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skačemo</a:t>
            </a:r>
            <a:r>
              <a:rPr lang="en-US" sz="2200" dirty="0"/>
              <a:t> s </a:t>
            </a:r>
            <a:r>
              <a:rPr lang="en-US" sz="2200" dirty="0" err="1"/>
              <a:t>kućice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šlepu</a:t>
            </a:r>
            <a:r>
              <a:rPr lang="en-US" sz="2200" dirty="0"/>
              <a:t>, a </a:t>
            </a:r>
            <a:r>
              <a:rPr lang="en-US" sz="2200" dirty="0" err="1"/>
              <a:t>ona</a:t>
            </a:r>
            <a:r>
              <a:rPr lang="en-US" sz="2200" dirty="0"/>
              <a:t> je </a:t>
            </a:r>
            <a:r>
              <a:rPr lang="en-US" sz="2200" dirty="0" err="1"/>
              <a:t>visoka</a:t>
            </a:r>
            <a:r>
              <a:rPr lang="en-US" sz="2200" dirty="0"/>
              <a:t> </a:t>
            </a:r>
            <a:r>
              <a:rPr lang="en-US" sz="2200" dirty="0" err="1"/>
              <a:t>barem</a:t>
            </a:r>
            <a:r>
              <a:rPr lang="en-US" sz="2200" dirty="0"/>
              <a:t> tri </a:t>
            </a:r>
            <a:r>
              <a:rPr lang="en-US" sz="2200" dirty="0" err="1"/>
              <a:t>metra</a:t>
            </a:r>
            <a:r>
              <a:rPr lang="en-US" sz="2200" dirty="0"/>
              <a:t>; </a:t>
            </a:r>
            <a:r>
              <a:rPr lang="en-US" sz="2200" dirty="0" err="1"/>
              <a:t>znači</a:t>
            </a:r>
            <a:r>
              <a:rPr lang="en-US" sz="2200" dirty="0"/>
              <a:t>, </a:t>
            </a:r>
            <a:r>
              <a:rPr lang="en-US" sz="2200" dirty="0" err="1"/>
              <a:t>nije</a:t>
            </a:r>
            <a:r>
              <a:rPr lang="en-US" sz="2200" dirty="0"/>
              <a:t> to </a:t>
            </a:r>
            <a:r>
              <a:rPr lang="en-US" sz="2200" dirty="0" err="1"/>
              <a:t>mnogo</a:t>
            </a:r>
            <a:r>
              <a:rPr lang="en-US" sz="2200" dirty="0"/>
              <a:t> </a:t>
            </a:r>
            <a:r>
              <a:rPr lang="en-US" sz="2200" dirty="0" err="1"/>
              <a:t>niže</a:t>
            </a:r>
            <a:r>
              <a:rPr lang="en-US" sz="2200" dirty="0"/>
              <a:t> od </a:t>
            </a:r>
            <a:r>
              <a:rPr lang="en-US" sz="2200" dirty="0" err="1"/>
              <a:t>ove</a:t>
            </a:r>
            <a:r>
              <a:rPr lang="en-US" sz="2200" dirty="0"/>
              <a:t>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stijene</a:t>
            </a:r>
            <a:r>
              <a:rPr lang="en-US" sz="2200" dirty="0"/>
              <a:t>."</a:t>
            </a:r>
          </a:p>
          <a:p>
            <a:pPr marL="342900" indent="-342900">
              <a:lnSpc>
                <a:spcPct val="90000"/>
              </a:lnSpc>
              <a:buSzPct val="114999"/>
            </a:pPr>
            <a:r>
              <a:rPr lang="en-US" sz="2200" dirty="0"/>
              <a:t>,,</a:t>
            </a:r>
            <a:r>
              <a:rPr lang="en-US" sz="2200" dirty="0" err="1"/>
              <a:t>Znao</a:t>
            </a:r>
            <a:r>
              <a:rPr lang="en-US" sz="2200" dirty="0"/>
              <a:t> </a:t>
            </a:r>
            <a:r>
              <a:rPr lang="en-US" sz="2200" dirty="0" err="1"/>
              <a:t>sam</a:t>
            </a:r>
            <a:r>
              <a:rPr lang="en-US" sz="2200" dirty="0"/>
              <a:t> da je to </a:t>
            </a:r>
            <a:r>
              <a:rPr lang="en-US" sz="2200" dirty="0" err="1"/>
              <a:t>slabija</a:t>
            </a:r>
            <a:r>
              <a:rPr lang="en-US" sz="2200" dirty="0"/>
              <a:t> </a:t>
            </a:r>
            <a:r>
              <a:rPr lang="en-US" sz="2200" dirty="0" err="1"/>
              <a:t>utjeha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je </a:t>
            </a:r>
            <a:r>
              <a:rPr lang="en-US" sz="2200" dirty="0" err="1"/>
              <a:t>stijena</a:t>
            </a:r>
            <a:r>
              <a:rPr lang="en-US" sz="2200" dirty="0"/>
              <a:t> </a:t>
            </a:r>
            <a:r>
              <a:rPr lang="en-US" sz="2200" dirty="0" err="1"/>
              <a:t>ipak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dva</a:t>
            </a:r>
            <a:r>
              <a:rPr lang="en-US" sz="2200" dirty="0"/>
              <a:t> </a:t>
            </a:r>
            <a:r>
              <a:rPr lang="en-US" sz="2200" dirty="0" err="1"/>
              <a:t>metra</a:t>
            </a:r>
            <a:r>
              <a:rPr lang="en-US" sz="2200" dirty="0"/>
              <a:t> </a:t>
            </a:r>
            <a:r>
              <a:rPr lang="en-US" sz="2200" dirty="0" err="1"/>
              <a:t>viša</a:t>
            </a:r>
            <a:r>
              <a:rPr lang="en-US" sz="2200" dirty="0"/>
              <a:t>, a </a:t>
            </a:r>
            <a:r>
              <a:rPr lang="en-US" sz="2200" dirty="0" err="1"/>
              <a:t>osim</a:t>
            </a:r>
            <a:r>
              <a:rPr lang="en-US" sz="2200" dirty="0"/>
              <a:t> toga, </a:t>
            </a:r>
            <a:r>
              <a:rPr lang="en-US" sz="2200" dirty="0" err="1"/>
              <a:t>Dunav</a:t>
            </a:r>
            <a:r>
              <a:rPr lang="en-US" sz="2200" dirty="0"/>
              <a:t> je </a:t>
            </a:r>
            <a:r>
              <a:rPr lang="en-US" sz="2200" dirty="0" err="1"/>
              <a:t>Dunav</a:t>
            </a:r>
            <a:r>
              <a:rPr lang="en-US" sz="2200" dirty="0"/>
              <a:t>, a more je more..."</a:t>
            </a:r>
          </a:p>
        </p:txBody>
      </p:sp>
    </p:spTree>
    <p:extLst>
      <p:ext uri="{BB962C8B-B14F-4D97-AF65-F5344CB8AC3E}">
        <p14:creationId xmlns:p14="http://schemas.microsoft.com/office/powerpoint/2010/main" val="2413705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3BF2F2-8067-9936-6E34-8332FCDA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PRIČA O VUKOVARU Siniša </a:t>
            </a:r>
            <a:r>
              <a:rPr lang="en-US" sz="3700" err="1"/>
              <a:t>Glavašević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41FF4C-E1BE-DABC-63AF-8F16883E7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93" r="24940" b="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DBE3-69EE-BF00-1351-E8CE13CF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5212491" cy="348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PRIČA O IGRI</a:t>
            </a:r>
          </a:p>
          <a:p>
            <a:pPr marL="342900" indent="-342900"/>
            <a:r>
              <a:rPr lang="en-US" dirty="0"/>
              <a:t>,,</a:t>
            </a:r>
            <a:r>
              <a:rPr lang="en-US" dirty="0" err="1"/>
              <a:t>Zanimljivo</a:t>
            </a:r>
            <a:r>
              <a:rPr lang="en-US" dirty="0"/>
              <a:t> je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životni</a:t>
            </a:r>
            <a:r>
              <a:rPr lang="en-US" dirty="0"/>
              <a:t> put od </a:t>
            </a:r>
            <a:r>
              <a:rPr lang="en-US" dirty="0" err="1"/>
              <a:t>djetinjstva</a:t>
            </a:r>
            <a:r>
              <a:rPr lang="en-US" dirty="0"/>
              <a:t> do </a:t>
            </a:r>
            <a:r>
              <a:rPr lang="en-US" dirty="0" err="1"/>
              <a:t>starosti</a:t>
            </a:r>
            <a:r>
              <a:rPr lang="en-US" dirty="0"/>
              <a:t>,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me brine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gube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 za </a:t>
            </a:r>
            <a:r>
              <a:rPr lang="en-US" dirty="0" err="1"/>
              <a:t>igru</a:t>
            </a:r>
            <a:r>
              <a:rPr lang="en-US" dirty="0"/>
              <a:t>, a </a:t>
            </a:r>
            <a:r>
              <a:rPr lang="en-US" dirty="0" err="1"/>
              <a:t>sve</a:t>
            </a:r>
            <a:r>
              <a:rPr lang="en-US" dirty="0"/>
              <a:t> u </a:t>
            </a:r>
            <a:r>
              <a:rPr lang="en-US" dirty="0" err="1"/>
              <a:t>zamjenu</a:t>
            </a:r>
            <a:r>
              <a:rPr lang="en-US" dirty="0"/>
              <a:t> za </a:t>
            </a:r>
            <a:r>
              <a:rPr lang="en-US" dirty="0" err="1"/>
              <a:t>sitne</a:t>
            </a:r>
            <a:r>
              <a:rPr lang="en-US" dirty="0"/>
              <a:t>, </a:t>
            </a:r>
            <a:r>
              <a:rPr lang="en-US" dirty="0" err="1"/>
              <a:t>jedva</a:t>
            </a:r>
            <a:r>
              <a:rPr lang="en-US" dirty="0"/>
              <a:t> </a:t>
            </a:r>
            <a:r>
              <a:rPr lang="en-US" dirty="0" err="1"/>
              <a:t>spomena</a:t>
            </a:r>
            <a:r>
              <a:rPr lang="en-US" dirty="0"/>
              <a:t> </a:t>
            </a:r>
            <a:r>
              <a:rPr lang="en-US" dirty="0" err="1"/>
              <a:t>vrijedne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70838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STOJI GRAD</vt:lpstr>
      <vt:lpstr>DUNAV Pavao Pavličić</vt:lpstr>
      <vt:lpstr>PowerPoint Presentation</vt:lpstr>
      <vt:lpstr>PowerPoint Presentation</vt:lpstr>
      <vt:lpstr>LAĐA OD VODE Pavao Pavličić</vt:lpstr>
      <vt:lpstr>PowerPoint Presentation</vt:lpstr>
      <vt:lpstr>VUKOVAR NA MORU Pavao Pavličić</vt:lpstr>
      <vt:lpstr>PRIČA O VUKOVARU Siniša Glavašević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277</cp:revision>
  <dcterms:created xsi:type="dcterms:W3CDTF">2022-11-16T10:02:54Z</dcterms:created>
  <dcterms:modified xsi:type="dcterms:W3CDTF">2022-11-18T09:48:21Z</dcterms:modified>
</cp:coreProperties>
</file>